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80EFCF-6249-4058-BEA6-C25F363361EF}" v="7" dt="2022-09-11T21:11:51.1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abulut,Kubi K." userId="df3d59f8-37cf-4cda-897a-da378521b0ae" providerId="ADAL" clId="{8E80EFCF-6249-4058-BEA6-C25F363361EF}"/>
    <pc:docChg chg="undo redo custSel addSld modSld">
      <pc:chgData name="Karabulut,Kubi K." userId="df3d59f8-37cf-4cda-897a-da378521b0ae" providerId="ADAL" clId="{8E80EFCF-6249-4058-BEA6-C25F363361EF}" dt="2022-09-11T21:16:18.118" v="2542" actId="20577"/>
      <pc:docMkLst>
        <pc:docMk/>
      </pc:docMkLst>
      <pc:sldChg chg="modSp mod">
        <pc:chgData name="Karabulut,Kubi K." userId="df3d59f8-37cf-4cda-897a-da378521b0ae" providerId="ADAL" clId="{8E80EFCF-6249-4058-BEA6-C25F363361EF}" dt="2022-09-11T20:16:36.587" v="564" actId="20577"/>
        <pc:sldMkLst>
          <pc:docMk/>
          <pc:sldMk cId="3721708808" sldId="258"/>
        </pc:sldMkLst>
        <pc:spChg chg="mod">
          <ac:chgData name="Karabulut,Kubi K." userId="df3d59f8-37cf-4cda-897a-da378521b0ae" providerId="ADAL" clId="{8E80EFCF-6249-4058-BEA6-C25F363361EF}" dt="2022-09-11T20:16:36.587" v="564" actId="20577"/>
          <ac:spMkLst>
            <pc:docMk/>
            <pc:sldMk cId="3721708808" sldId="258"/>
            <ac:spMk id="9" creationId="{FE1AE8E0-1D4F-8818-0662-82BEAC3FC83A}"/>
          </ac:spMkLst>
        </pc:spChg>
      </pc:sldChg>
      <pc:sldChg chg="addSp delSp modSp new mod setBg setClrOvrMap">
        <pc:chgData name="Karabulut,Kubi K." userId="df3d59f8-37cf-4cda-897a-da378521b0ae" providerId="ADAL" clId="{8E80EFCF-6249-4058-BEA6-C25F363361EF}" dt="2022-09-11T20:46:26.118" v="1038" actId="27636"/>
        <pc:sldMkLst>
          <pc:docMk/>
          <pc:sldMk cId="1097307493" sldId="259"/>
        </pc:sldMkLst>
        <pc:spChg chg="mod ord">
          <ac:chgData name="Karabulut,Kubi K." userId="df3d59f8-37cf-4cda-897a-da378521b0ae" providerId="ADAL" clId="{8E80EFCF-6249-4058-BEA6-C25F363361EF}" dt="2022-09-11T20:43:10.540" v="641" actId="20577"/>
          <ac:spMkLst>
            <pc:docMk/>
            <pc:sldMk cId="1097307493" sldId="259"/>
            <ac:spMk id="2" creationId="{47A02D9B-DD70-9490-5911-C9F5BA9CD35B}"/>
          </ac:spMkLst>
        </pc:spChg>
        <pc:spChg chg="del">
          <ac:chgData name="Karabulut,Kubi K." userId="df3d59f8-37cf-4cda-897a-da378521b0ae" providerId="ADAL" clId="{8E80EFCF-6249-4058-BEA6-C25F363361EF}" dt="2022-09-11T20:37:59.493" v="566"/>
          <ac:spMkLst>
            <pc:docMk/>
            <pc:sldMk cId="1097307493" sldId="259"/>
            <ac:spMk id="3" creationId="{C963AB6B-ED38-F6C7-2F86-0362AF5E2B79}"/>
          </ac:spMkLst>
        </pc:spChg>
        <pc:spChg chg="add mod">
          <ac:chgData name="Karabulut,Kubi K." userId="df3d59f8-37cf-4cda-897a-da378521b0ae" providerId="ADAL" clId="{8E80EFCF-6249-4058-BEA6-C25F363361EF}" dt="2022-09-11T20:46:26.118" v="1038" actId="27636"/>
          <ac:spMkLst>
            <pc:docMk/>
            <pc:sldMk cId="1097307493" sldId="259"/>
            <ac:spMk id="9" creationId="{82D39245-A50F-F978-B572-DAF2ACA16CE7}"/>
          </ac:spMkLst>
        </pc:spChg>
        <pc:spChg chg="add">
          <ac:chgData name="Karabulut,Kubi K." userId="df3d59f8-37cf-4cda-897a-da378521b0ae" providerId="ADAL" clId="{8E80EFCF-6249-4058-BEA6-C25F363361EF}" dt="2022-09-11T20:38:10.321" v="569" actId="26606"/>
          <ac:spMkLst>
            <pc:docMk/>
            <pc:sldMk cId="1097307493" sldId="259"/>
            <ac:spMk id="12" creationId="{8F23F8A3-8FD7-4779-8323-FDC26BE99889}"/>
          </ac:spMkLst>
        </pc:spChg>
        <pc:spChg chg="add">
          <ac:chgData name="Karabulut,Kubi K." userId="df3d59f8-37cf-4cda-897a-da378521b0ae" providerId="ADAL" clId="{8E80EFCF-6249-4058-BEA6-C25F363361EF}" dt="2022-09-11T20:38:10.321" v="569" actId="26606"/>
          <ac:spMkLst>
            <pc:docMk/>
            <pc:sldMk cId="1097307493" sldId="259"/>
            <ac:spMk id="14" creationId="{F605C4CC-A25C-416F-8333-7CB7DC97D870}"/>
          </ac:spMkLst>
        </pc:spChg>
        <pc:picChg chg="add mod">
          <ac:chgData name="Karabulut,Kubi K." userId="df3d59f8-37cf-4cda-897a-da378521b0ae" providerId="ADAL" clId="{8E80EFCF-6249-4058-BEA6-C25F363361EF}" dt="2022-09-11T20:38:10.321" v="569" actId="26606"/>
          <ac:picMkLst>
            <pc:docMk/>
            <pc:sldMk cId="1097307493" sldId="259"/>
            <ac:picMk id="5" creationId="{282E1F80-C1F4-90BF-6EA4-3A10841B4DA6}"/>
          </ac:picMkLst>
        </pc:picChg>
      </pc:sldChg>
      <pc:sldChg chg="addSp delSp modSp new mod setBg setClrOvrMap">
        <pc:chgData name="Karabulut,Kubi K." userId="df3d59f8-37cf-4cda-897a-da378521b0ae" providerId="ADAL" clId="{8E80EFCF-6249-4058-BEA6-C25F363361EF}" dt="2022-09-11T21:02:54.634" v="1625" actId="20577"/>
        <pc:sldMkLst>
          <pc:docMk/>
          <pc:sldMk cId="1421267100" sldId="260"/>
        </pc:sldMkLst>
        <pc:spChg chg="add del mod">
          <ac:chgData name="Karabulut,Kubi K." userId="df3d59f8-37cf-4cda-897a-da378521b0ae" providerId="ADAL" clId="{8E80EFCF-6249-4058-BEA6-C25F363361EF}" dt="2022-09-11T20:47:05.055" v="1049" actId="20577"/>
          <ac:spMkLst>
            <pc:docMk/>
            <pc:sldMk cId="1421267100" sldId="260"/>
            <ac:spMk id="2" creationId="{06B07F26-BABF-0B49-CF5F-90F33930A7E1}"/>
          </ac:spMkLst>
        </pc:spChg>
        <pc:spChg chg="del">
          <ac:chgData name="Karabulut,Kubi K." userId="df3d59f8-37cf-4cda-897a-da378521b0ae" providerId="ADAL" clId="{8E80EFCF-6249-4058-BEA6-C25F363361EF}" dt="2022-09-11T20:46:36.368" v="1040"/>
          <ac:spMkLst>
            <pc:docMk/>
            <pc:sldMk cId="1421267100" sldId="260"/>
            <ac:spMk id="3" creationId="{E7CB6F33-1274-7852-031A-1C5A4EE29655}"/>
          </ac:spMkLst>
        </pc:spChg>
        <pc:spChg chg="add del mod">
          <ac:chgData name="Karabulut,Kubi K." userId="df3d59f8-37cf-4cda-897a-da378521b0ae" providerId="ADAL" clId="{8E80EFCF-6249-4058-BEA6-C25F363361EF}" dt="2022-09-11T20:47:02.241" v="1045"/>
          <ac:spMkLst>
            <pc:docMk/>
            <pc:sldMk cId="1421267100" sldId="260"/>
            <ac:spMk id="6" creationId="{1E91C76A-1896-9E95-9070-309C5637BFB6}"/>
          </ac:spMkLst>
        </pc:spChg>
        <pc:spChg chg="add mod">
          <ac:chgData name="Karabulut,Kubi K." userId="df3d59f8-37cf-4cda-897a-da378521b0ae" providerId="ADAL" clId="{8E80EFCF-6249-4058-BEA6-C25F363361EF}" dt="2022-09-11T21:02:54.634" v="1625" actId="20577"/>
          <ac:spMkLst>
            <pc:docMk/>
            <pc:sldMk cId="1421267100" sldId="260"/>
            <ac:spMk id="9" creationId="{4623C23B-83F2-1952-1B85-B37CBAEAE4BA}"/>
          </ac:spMkLst>
        </pc:spChg>
        <pc:picChg chg="add mod">
          <ac:chgData name="Karabulut,Kubi K." userId="df3d59f8-37cf-4cda-897a-da378521b0ae" providerId="ADAL" clId="{8E80EFCF-6249-4058-BEA6-C25F363361EF}" dt="2022-09-11T20:46:42.649" v="1043" actId="26606"/>
          <ac:picMkLst>
            <pc:docMk/>
            <pc:sldMk cId="1421267100" sldId="260"/>
            <ac:picMk id="5" creationId="{0B69F068-D5E8-5C28-6F94-99B9F61E803C}"/>
          </ac:picMkLst>
        </pc:picChg>
      </pc:sldChg>
      <pc:sldChg chg="addSp delSp modSp new mod setBg setClrOvrMap">
        <pc:chgData name="Karabulut,Kubi K." userId="df3d59f8-37cf-4cda-897a-da378521b0ae" providerId="ADAL" clId="{8E80EFCF-6249-4058-BEA6-C25F363361EF}" dt="2022-09-11T21:11:30.509" v="2068" actId="20577"/>
        <pc:sldMkLst>
          <pc:docMk/>
          <pc:sldMk cId="3457836140" sldId="261"/>
        </pc:sldMkLst>
        <pc:spChg chg="mod">
          <ac:chgData name="Karabulut,Kubi K." userId="df3d59f8-37cf-4cda-897a-da378521b0ae" providerId="ADAL" clId="{8E80EFCF-6249-4058-BEA6-C25F363361EF}" dt="2022-09-11T21:06:33.210" v="1670" actId="27636"/>
          <ac:spMkLst>
            <pc:docMk/>
            <pc:sldMk cId="3457836140" sldId="261"/>
            <ac:spMk id="2" creationId="{7C1BC7C8-43F1-D531-174D-50A66A9F3AF0}"/>
          </ac:spMkLst>
        </pc:spChg>
        <pc:spChg chg="del">
          <ac:chgData name="Karabulut,Kubi K." userId="df3d59f8-37cf-4cda-897a-da378521b0ae" providerId="ADAL" clId="{8E80EFCF-6249-4058-BEA6-C25F363361EF}" dt="2022-09-11T21:03:06.805" v="1627"/>
          <ac:spMkLst>
            <pc:docMk/>
            <pc:sldMk cId="3457836140" sldId="261"/>
            <ac:spMk id="3" creationId="{BD8C85E3-4293-1EF4-E32D-6D18D3DDDA06}"/>
          </ac:spMkLst>
        </pc:spChg>
        <pc:spChg chg="add mod">
          <ac:chgData name="Karabulut,Kubi K." userId="df3d59f8-37cf-4cda-897a-da378521b0ae" providerId="ADAL" clId="{8E80EFCF-6249-4058-BEA6-C25F363361EF}" dt="2022-09-11T21:11:30.509" v="2068" actId="20577"/>
          <ac:spMkLst>
            <pc:docMk/>
            <pc:sldMk cId="3457836140" sldId="261"/>
            <ac:spMk id="9" creationId="{1F5DDCB2-8685-114D-4956-90925AFEE430}"/>
          </ac:spMkLst>
        </pc:spChg>
        <pc:spChg chg="add">
          <ac:chgData name="Karabulut,Kubi K." userId="df3d59f8-37cf-4cda-897a-da378521b0ae" providerId="ADAL" clId="{8E80EFCF-6249-4058-BEA6-C25F363361EF}" dt="2022-09-11T21:03:19.149" v="1630" actId="26606"/>
          <ac:spMkLst>
            <pc:docMk/>
            <pc:sldMk cId="3457836140" sldId="261"/>
            <ac:spMk id="12" creationId="{9B76D444-2756-434F-AE61-96D69830C13E}"/>
          </ac:spMkLst>
        </pc:spChg>
        <pc:spChg chg="add">
          <ac:chgData name="Karabulut,Kubi K." userId="df3d59f8-37cf-4cda-897a-da378521b0ae" providerId="ADAL" clId="{8E80EFCF-6249-4058-BEA6-C25F363361EF}" dt="2022-09-11T21:03:19.149" v="1630" actId="26606"/>
          <ac:spMkLst>
            <pc:docMk/>
            <pc:sldMk cId="3457836140" sldId="261"/>
            <ac:spMk id="14" creationId="{29A9EE12-EF77-4DB4-84E4-043DE7235244}"/>
          </ac:spMkLst>
        </pc:spChg>
        <pc:picChg chg="add mod">
          <ac:chgData name="Karabulut,Kubi K." userId="df3d59f8-37cf-4cda-897a-da378521b0ae" providerId="ADAL" clId="{8E80EFCF-6249-4058-BEA6-C25F363361EF}" dt="2022-09-11T21:03:19.149" v="1630" actId="26606"/>
          <ac:picMkLst>
            <pc:docMk/>
            <pc:sldMk cId="3457836140" sldId="261"/>
            <ac:picMk id="5" creationId="{C0E683BC-C1E9-935E-C2A0-EC7EC3FC4FE2}"/>
          </ac:picMkLst>
        </pc:picChg>
      </pc:sldChg>
      <pc:sldChg chg="addSp delSp modSp new mod setBg setClrOvrMap">
        <pc:chgData name="Karabulut,Kubi K." userId="df3d59f8-37cf-4cda-897a-da378521b0ae" providerId="ADAL" clId="{8E80EFCF-6249-4058-BEA6-C25F363361EF}" dt="2022-09-11T21:16:18.118" v="2542" actId="20577"/>
        <pc:sldMkLst>
          <pc:docMk/>
          <pc:sldMk cId="3059188615" sldId="262"/>
        </pc:sldMkLst>
        <pc:spChg chg="mod ord">
          <ac:chgData name="Karabulut,Kubi K." userId="df3d59f8-37cf-4cda-897a-da378521b0ae" providerId="ADAL" clId="{8E80EFCF-6249-4058-BEA6-C25F363361EF}" dt="2022-09-11T21:12:43.352" v="2092" actId="20577"/>
          <ac:spMkLst>
            <pc:docMk/>
            <pc:sldMk cId="3059188615" sldId="262"/>
            <ac:spMk id="2" creationId="{55F26A68-2B24-7D80-8704-24879323E2B4}"/>
          </ac:spMkLst>
        </pc:spChg>
        <pc:spChg chg="del">
          <ac:chgData name="Karabulut,Kubi K." userId="df3d59f8-37cf-4cda-897a-da378521b0ae" providerId="ADAL" clId="{8E80EFCF-6249-4058-BEA6-C25F363361EF}" dt="2022-09-11T21:11:51.149" v="2070"/>
          <ac:spMkLst>
            <pc:docMk/>
            <pc:sldMk cId="3059188615" sldId="262"/>
            <ac:spMk id="3" creationId="{92B2EFED-E48B-551E-9BD9-DF600B1E7ABE}"/>
          </ac:spMkLst>
        </pc:spChg>
        <pc:spChg chg="add mod">
          <ac:chgData name="Karabulut,Kubi K." userId="df3d59f8-37cf-4cda-897a-da378521b0ae" providerId="ADAL" clId="{8E80EFCF-6249-4058-BEA6-C25F363361EF}" dt="2022-09-11T21:16:18.118" v="2542" actId="20577"/>
          <ac:spMkLst>
            <pc:docMk/>
            <pc:sldMk cId="3059188615" sldId="262"/>
            <ac:spMk id="9" creationId="{2080955C-8C05-51D6-342C-C2C511135762}"/>
          </ac:spMkLst>
        </pc:spChg>
        <pc:spChg chg="add">
          <ac:chgData name="Karabulut,Kubi K." userId="df3d59f8-37cf-4cda-897a-da378521b0ae" providerId="ADAL" clId="{8E80EFCF-6249-4058-BEA6-C25F363361EF}" dt="2022-09-11T21:12:17.305" v="2073" actId="26606"/>
          <ac:spMkLst>
            <pc:docMk/>
            <pc:sldMk cId="3059188615" sldId="262"/>
            <ac:spMk id="12" creationId="{8F23F8A3-8FD7-4779-8323-FDC26BE99889}"/>
          </ac:spMkLst>
        </pc:spChg>
        <pc:spChg chg="add">
          <ac:chgData name="Karabulut,Kubi K." userId="df3d59f8-37cf-4cda-897a-da378521b0ae" providerId="ADAL" clId="{8E80EFCF-6249-4058-BEA6-C25F363361EF}" dt="2022-09-11T21:12:17.305" v="2073" actId="26606"/>
          <ac:spMkLst>
            <pc:docMk/>
            <pc:sldMk cId="3059188615" sldId="262"/>
            <ac:spMk id="14" creationId="{F605C4CC-A25C-416F-8333-7CB7DC97D870}"/>
          </ac:spMkLst>
        </pc:spChg>
        <pc:picChg chg="add mod">
          <ac:chgData name="Karabulut,Kubi K." userId="df3d59f8-37cf-4cda-897a-da378521b0ae" providerId="ADAL" clId="{8E80EFCF-6249-4058-BEA6-C25F363361EF}" dt="2022-09-11T21:12:17.305" v="2073" actId="26606"/>
          <ac:picMkLst>
            <pc:docMk/>
            <pc:sldMk cId="3059188615" sldId="262"/>
            <ac:picMk id="5" creationId="{21EFB59F-4ADA-C35D-509A-E6E2D9364730}"/>
          </ac:picMkLst>
        </pc:picChg>
      </pc:sldChg>
    </pc:docChg>
  </pc:docChgLst>
</pc:chgInfo>
</file>

<file path=ppt/media/image1.jpeg>
</file>

<file path=ppt/media/image2.jpeg>
</file>

<file path=ppt/media/image3.jpe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8FA80-6FA1-683F-97B3-7899112925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nl-NL"/>
          </a:p>
        </p:txBody>
      </p:sp>
      <p:sp>
        <p:nvSpPr>
          <p:cNvPr id="3" name="Subtitle 2">
            <a:extLst>
              <a:ext uri="{FF2B5EF4-FFF2-40B4-BE49-F238E27FC236}">
                <a16:creationId xmlns:a16="http://schemas.microsoft.com/office/drawing/2014/main" id="{EAEA7B87-4B8D-1BEA-71EC-19FD484A50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l-NL"/>
          </a:p>
        </p:txBody>
      </p:sp>
      <p:sp>
        <p:nvSpPr>
          <p:cNvPr id="4" name="Date Placeholder 3">
            <a:extLst>
              <a:ext uri="{FF2B5EF4-FFF2-40B4-BE49-F238E27FC236}">
                <a16:creationId xmlns:a16="http://schemas.microsoft.com/office/drawing/2014/main" id="{B97F29CE-D38D-AB84-4931-32B8B44C3F3D}"/>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5" name="Footer Placeholder 4">
            <a:extLst>
              <a:ext uri="{FF2B5EF4-FFF2-40B4-BE49-F238E27FC236}">
                <a16:creationId xmlns:a16="http://schemas.microsoft.com/office/drawing/2014/main" id="{EC107879-F861-2FFB-2C27-7D475FD66FDA}"/>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ECDA8454-BB95-84F6-F2F6-801C90B60BE8}"/>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3200649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FB823-BD1F-5531-D9E1-5F5EB7360492}"/>
              </a:ext>
            </a:extLst>
          </p:cNvPr>
          <p:cNvSpPr>
            <a:spLocks noGrp="1"/>
          </p:cNvSpPr>
          <p:nvPr>
            <p:ph type="title"/>
          </p:nvPr>
        </p:nvSpPr>
        <p:spPr/>
        <p:txBody>
          <a:bodyPr/>
          <a:lstStyle/>
          <a:p>
            <a:r>
              <a:rPr lang="en-US"/>
              <a:t>Click to edit Master title style</a:t>
            </a:r>
            <a:endParaRPr lang="nl-NL"/>
          </a:p>
        </p:txBody>
      </p:sp>
      <p:sp>
        <p:nvSpPr>
          <p:cNvPr id="3" name="Vertical Text Placeholder 2">
            <a:extLst>
              <a:ext uri="{FF2B5EF4-FFF2-40B4-BE49-F238E27FC236}">
                <a16:creationId xmlns:a16="http://schemas.microsoft.com/office/drawing/2014/main" id="{CFEEC8D3-C5D3-EC68-9459-54DECC7A15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A5BC747B-1601-3FFA-0259-12D37D5674C8}"/>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5" name="Footer Placeholder 4">
            <a:extLst>
              <a:ext uri="{FF2B5EF4-FFF2-40B4-BE49-F238E27FC236}">
                <a16:creationId xmlns:a16="http://schemas.microsoft.com/office/drawing/2014/main" id="{FD4D9847-5BE8-FA0F-B839-73F4C0B28E03}"/>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8DC868C3-389F-2EC2-B72A-5AE16980C617}"/>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2068536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5D1D3E-7FB0-804A-DDDD-C8FCDE4B6A5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nl-NL"/>
          </a:p>
        </p:txBody>
      </p:sp>
      <p:sp>
        <p:nvSpPr>
          <p:cNvPr id="3" name="Vertical Text Placeholder 2">
            <a:extLst>
              <a:ext uri="{FF2B5EF4-FFF2-40B4-BE49-F238E27FC236}">
                <a16:creationId xmlns:a16="http://schemas.microsoft.com/office/drawing/2014/main" id="{87A1583F-0403-51E6-001C-7C21864550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AAC6A28C-BC70-5918-5597-BDC49E8DE01E}"/>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5" name="Footer Placeholder 4">
            <a:extLst>
              <a:ext uri="{FF2B5EF4-FFF2-40B4-BE49-F238E27FC236}">
                <a16:creationId xmlns:a16="http://schemas.microsoft.com/office/drawing/2014/main" id="{27613752-DA2F-7D74-7C48-62634BEBEDF4}"/>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F197A13C-633A-CA2B-B0AE-9E4B8BEE1EE9}"/>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1269248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8271D-12F7-31CE-7D62-2BA2D9F505C7}"/>
              </a:ext>
            </a:extLst>
          </p:cNvPr>
          <p:cNvSpPr>
            <a:spLocks noGrp="1"/>
          </p:cNvSpPr>
          <p:nvPr>
            <p:ph type="title"/>
          </p:nvPr>
        </p:nvSpPr>
        <p:spPr/>
        <p:txBody>
          <a:bodyPr/>
          <a:lstStyle/>
          <a:p>
            <a:r>
              <a:rPr lang="en-US"/>
              <a:t>Click to edit Master title style</a:t>
            </a:r>
            <a:endParaRPr lang="nl-NL"/>
          </a:p>
        </p:txBody>
      </p:sp>
      <p:sp>
        <p:nvSpPr>
          <p:cNvPr id="3" name="Content Placeholder 2">
            <a:extLst>
              <a:ext uri="{FF2B5EF4-FFF2-40B4-BE49-F238E27FC236}">
                <a16:creationId xmlns:a16="http://schemas.microsoft.com/office/drawing/2014/main" id="{92574FB6-21AD-5871-3C20-A6A96D291A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F148D9DB-5C76-0BEB-47D4-E7A4612F6D00}"/>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5" name="Footer Placeholder 4">
            <a:extLst>
              <a:ext uri="{FF2B5EF4-FFF2-40B4-BE49-F238E27FC236}">
                <a16:creationId xmlns:a16="http://schemas.microsoft.com/office/drawing/2014/main" id="{2C29982A-9ACE-6C12-B05F-75938886DC58}"/>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710A541B-4534-4CFA-828F-CFD609628EC3}"/>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1848297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96603-74E1-C66B-B403-A4695EA0D2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nl-NL"/>
          </a:p>
        </p:txBody>
      </p:sp>
      <p:sp>
        <p:nvSpPr>
          <p:cNvPr id="3" name="Text Placeholder 2">
            <a:extLst>
              <a:ext uri="{FF2B5EF4-FFF2-40B4-BE49-F238E27FC236}">
                <a16:creationId xmlns:a16="http://schemas.microsoft.com/office/drawing/2014/main" id="{F7611AE2-88DC-042D-8841-6AC15EB88F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463916-9ADE-D596-50D7-6F43F714F380}"/>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5" name="Footer Placeholder 4">
            <a:extLst>
              <a:ext uri="{FF2B5EF4-FFF2-40B4-BE49-F238E27FC236}">
                <a16:creationId xmlns:a16="http://schemas.microsoft.com/office/drawing/2014/main" id="{D1F87C9E-B579-B192-6F14-D5BBA4F8E6B1}"/>
              </a:ext>
            </a:extLst>
          </p:cNvPr>
          <p:cNvSpPr>
            <a:spLocks noGrp="1"/>
          </p:cNvSpPr>
          <p:nvPr>
            <p:ph type="ftr" sz="quarter" idx="11"/>
          </p:nvPr>
        </p:nvSpPr>
        <p:spPr/>
        <p:txBody>
          <a:bodyPr/>
          <a:lstStyle/>
          <a:p>
            <a:endParaRPr lang="nl-NL"/>
          </a:p>
        </p:txBody>
      </p:sp>
      <p:sp>
        <p:nvSpPr>
          <p:cNvPr id="6" name="Slide Number Placeholder 5">
            <a:extLst>
              <a:ext uri="{FF2B5EF4-FFF2-40B4-BE49-F238E27FC236}">
                <a16:creationId xmlns:a16="http://schemas.microsoft.com/office/drawing/2014/main" id="{D86FFAF0-407B-5EF5-71CD-4C0758E864C9}"/>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28547468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C44BC-9AD3-8308-CC2F-10FF2804570F}"/>
              </a:ext>
            </a:extLst>
          </p:cNvPr>
          <p:cNvSpPr>
            <a:spLocks noGrp="1"/>
          </p:cNvSpPr>
          <p:nvPr>
            <p:ph type="title"/>
          </p:nvPr>
        </p:nvSpPr>
        <p:spPr/>
        <p:txBody>
          <a:bodyPr/>
          <a:lstStyle/>
          <a:p>
            <a:r>
              <a:rPr lang="en-US"/>
              <a:t>Click to edit Master title style</a:t>
            </a:r>
            <a:endParaRPr lang="nl-NL"/>
          </a:p>
        </p:txBody>
      </p:sp>
      <p:sp>
        <p:nvSpPr>
          <p:cNvPr id="3" name="Content Placeholder 2">
            <a:extLst>
              <a:ext uri="{FF2B5EF4-FFF2-40B4-BE49-F238E27FC236}">
                <a16:creationId xmlns:a16="http://schemas.microsoft.com/office/drawing/2014/main" id="{B0F9F513-D69E-9DC7-92FA-261E389886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Content Placeholder 3">
            <a:extLst>
              <a:ext uri="{FF2B5EF4-FFF2-40B4-BE49-F238E27FC236}">
                <a16:creationId xmlns:a16="http://schemas.microsoft.com/office/drawing/2014/main" id="{94FCC2E4-09AB-C606-5A9F-54C494E148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Date Placeholder 4">
            <a:extLst>
              <a:ext uri="{FF2B5EF4-FFF2-40B4-BE49-F238E27FC236}">
                <a16:creationId xmlns:a16="http://schemas.microsoft.com/office/drawing/2014/main" id="{29756B9A-3B19-CAE3-833C-DDBEA6363FBF}"/>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6" name="Footer Placeholder 5">
            <a:extLst>
              <a:ext uri="{FF2B5EF4-FFF2-40B4-BE49-F238E27FC236}">
                <a16:creationId xmlns:a16="http://schemas.microsoft.com/office/drawing/2014/main" id="{ABA83456-B538-81A9-89F9-8AB4417A1391}"/>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A3D531E0-4993-4C41-AA08-8265A0023242}"/>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3086823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9ACC6-81BE-8C05-16C8-8674CAC3B9FD}"/>
              </a:ext>
            </a:extLst>
          </p:cNvPr>
          <p:cNvSpPr>
            <a:spLocks noGrp="1"/>
          </p:cNvSpPr>
          <p:nvPr>
            <p:ph type="title"/>
          </p:nvPr>
        </p:nvSpPr>
        <p:spPr>
          <a:xfrm>
            <a:off x="839788" y="365125"/>
            <a:ext cx="10515600" cy="1325563"/>
          </a:xfrm>
        </p:spPr>
        <p:txBody>
          <a:bodyPr/>
          <a:lstStyle/>
          <a:p>
            <a:r>
              <a:rPr lang="en-US"/>
              <a:t>Click to edit Master title style</a:t>
            </a:r>
            <a:endParaRPr lang="nl-NL"/>
          </a:p>
        </p:txBody>
      </p:sp>
      <p:sp>
        <p:nvSpPr>
          <p:cNvPr id="3" name="Text Placeholder 2">
            <a:extLst>
              <a:ext uri="{FF2B5EF4-FFF2-40B4-BE49-F238E27FC236}">
                <a16:creationId xmlns:a16="http://schemas.microsoft.com/office/drawing/2014/main" id="{B123E28C-C79C-0B75-122E-929F4AC599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EAB98A8-1FF2-D819-6900-475470519D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5" name="Text Placeholder 4">
            <a:extLst>
              <a:ext uri="{FF2B5EF4-FFF2-40B4-BE49-F238E27FC236}">
                <a16:creationId xmlns:a16="http://schemas.microsoft.com/office/drawing/2014/main" id="{D95E6F9A-178D-BC8D-429F-C049283D07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891D19-2FED-2064-87C8-F2282E318D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7" name="Date Placeholder 6">
            <a:extLst>
              <a:ext uri="{FF2B5EF4-FFF2-40B4-BE49-F238E27FC236}">
                <a16:creationId xmlns:a16="http://schemas.microsoft.com/office/drawing/2014/main" id="{FEC923C4-763D-4F02-337D-3F377ABDE736}"/>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8" name="Footer Placeholder 7">
            <a:extLst>
              <a:ext uri="{FF2B5EF4-FFF2-40B4-BE49-F238E27FC236}">
                <a16:creationId xmlns:a16="http://schemas.microsoft.com/office/drawing/2014/main" id="{0AE9CBA1-8A5A-4F2B-866E-D9C23B50B59B}"/>
              </a:ext>
            </a:extLst>
          </p:cNvPr>
          <p:cNvSpPr>
            <a:spLocks noGrp="1"/>
          </p:cNvSpPr>
          <p:nvPr>
            <p:ph type="ftr" sz="quarter" idx="11"/>
          </p:nvPr>
        </p:nvSpPr>
        <p:spPr/>
        <p:txBody>
          <a:bodyPr/>
          <a:lstStyle/>
          <a:p>
            <a:endParaRPr lang="nl-NL"/>
          </a:p>
        </p:txBody>
      </p:sp>
      <p:sp>
        <p:nvSpPr>
          <p:cNvPr id="9" name="Slide Number Placeholder 8">
            <a:extLst>
              <a:ext uri="{FF2B5EF4-FFF2-40B4-BE49-F238E27FC236}">
                <a16:creationId xmlns:a16="http://schemas.microsoft.com/office/drawing/2014/main" id="{FE5EDC5D-4B32-C931-A239-AC81FF68E07E}"/>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4147202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107D2-5A5B-7E8F-D00D-DFCA612425B0}"/>
              </a:ext>
            </a:extLst>
          </p:cNvPr>
          <p:cNvSpPr>
            <a:spLocks noGrp="1"/>
          </p:cNvSpPr>
          <p:nvPr>
            <p:ph type="title"/>
          </p:nvPr>
        </p:nvSpPr>
        <p:spPr/>
        <p:txBody>
          <a:bodyPr/>
          <a:lstStyle/>
          <a:p>
            <a:r>
              <a:rPr lang="en-US"/>
              <a:t>Click to edit Master title style</a:t>
            </a:r>
            <a:endParaRPr lang="nl-NL"/>
          </a:p>
        </p:txBody>
      </p:sp>
      <p:sp>
        <p:nvSpPr>
          <p:cNvPr id="3" name="Date Placeholder 2">
            <a:extLst>
              <a:ext uri="{FF2B5EF4-FFF2-40B4-BE49-F238E27FC236}">
                <a16:creationId xmlns:a16="http://schemas.microsoft.com/office/drawing/2014/main" id="{13F04A84-BAEC-A359-5527-A8F152A7BA8D}"/>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4" name="Footer Placeholder 3">
            <a:extLst>
              <a:ext uri="{FF2B5EF4-FFF2-40B4-BE49-F238E27FC236}">
                <a16:creationId xmlns:a16="http://schemas.microsoft.com/office/drawing/2014/main" id="{6E2BA3CE-A3E6-A730-2B81-46B55E03ACF8}"/>
              </a:ext>
            </a:extLst>
          </p:cNvPr>
          <p:cNvSpPr>
            <a:spLocks noGrp="1"/>
          </p:cNvSpPr>
          <p:nvPr>
            <p:ph type="ftr" sz="quarter" idx="11"/>
          </p:nvPr>
        </p:nvSpPr>
        <p:spPr/>
        <p:txBody>
          <a:bodyPr/>
          <a:lstStyle/>
          <a:p>
            <a:endParaRPr lang="nl-NL"/>
          </a:p>
        </p:txBody>
      </p:sp>
      <p:sp>
        <p:nvSpPr>
          <p:cNvPr id="5" name="Slide Number Placeholder 4">
            <a:extLst>
              <a:ext uri="{FF2B5EF4-FFF2-40B4-BE49-F238E27FC236}">
                <a16:creationId xmlns:a16="http://schemas.microsoft.com/office/drawing/2014/main" id="{BCED8057-891E-A7B2-480E-DAAFF785B61D}"/>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3484603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2F5EE0-2FF8-89FA-0347-575AEC81011B}"/>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3" name="Footer Placeholder 2">
            <a:extLst>
              <a:ext uri="{FF2B5EF4-FFF2-40B4-BE49-F238E27FC236}">
                <a16:creationId xmlns:a16="http://schemas.microsoft.com/office/drawing/2014/main" id="{679EDAEE-A4D1-2302-1EFC-1FF54F8E40DF}"/>
              </a:ext>
            </a:extLst>
          </p:cNvPr>
          <p:cNvSpPr>
            <a:spLocks noGrp="1"/>
          </p:cNvSpPr>
          <p:nvPr>
            <p:ph type="ftr" sz="quarter" idx="11"/>
          </p:nvPr>
        </p:nvSpPr>
        <p:spPr/>
        <p:txBody>
          <a:bodyPr/>
          <a:lstStyle/>
          <a:p>
            <a:endParaRPr lang="nl-NL"/>
          </a:p>
        </p:txBody>
      </p:sp>
      <p:sp>
        <p:nvSpPr>
          <p:cNvPr id="4" name="Slide Number Placeholder 3">
            <a:extLst>
              <a:ext uri="{FF2B5EF4-FFF2-40B4-BE49-F238E27FC236}">
                <a16:creationId xmlns:a16="http://schemas.microsoft.com/office/drawing/2014/main" id="{178B7B19-346B-18A7-631B-4C91BA1E7871}"/>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46715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DFE7B-120C-DCEE-57AC-211631CEF0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Content Placeholder 2">
            <a:extLst>
              <a:ext uri="{FF2B5EF4-FFF2-40B4-BE49-F238E27FC236}">
                <a16:creationId xmlns:a16="http://schemas.microsoft.com/office/drawing/2014/main" id="{63E648F8-5B4D-9189-A58D-7B6DA729A1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Text Placeholder 3">
            <a:extLst>
              <a:ext uri="{FF2B5EF4-FFF2-40B4-BE49-F238E27FC236}">
                <a16:creationId xmlns:a16="http://schemas.microsoft.com/office/drawing/2014/main" id="{11F028C1-4015-FD34-3FC5-9A4C78AA7E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4A33B1-B977-CED1-F70E-205152C75136}"/>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6" name="Footer Placeholder 5">
            <a:extLst>
              <a:ext uri="{FF2B5EF4-FFF2-40B4-BE49-F238E27FC236}">
                <a16:creationId xmlns:a16="http://schemas.microsoft.com/office/drawing/2014/main" id="{93E47F91-0A37-C176-6834-ADEC84FBD5E1}"/>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D62D873D-9946-8839-CF4A-FDE3D37263E0}"/>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3500972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97250-EFEE-D932-1BEC-E0DE1A3176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NL"/>
          </a:p>
        </p:txBody>
      </p:sp>
      <p:sp>
        <p:nvSpPr>
          <p:cNvPr id="3" name="Picture Placeholder 2">
            <a:extLst>
              <a:ext uri="{FF2B5EF4-FFF2-40B4-BE49-F238E27FC236}">
                <a16:creationId xmlns:a16="http://schemas.microsoft.com/office/drawing/2014/main" id="{13B580FB-2B5C-C04D-BA88-0B876F1941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ext Placeholder 3">
            <a:extLst>
              <a:ext uri="{FF2B5EF4-FFF2-40B4-BE49-F238E27FC236}">
                <a16:creationId xmlns:a16="http://schemas.microsoft.com/office/drawing/2014/main" id="{88FAAD18-F814-C74F-6EF6-3FE64C1D2D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3893BD-58D6-B237-F0E9-72D0978B4B9E}"/>
              </a:ext>
            </a:extLst>
          </p:cNvPr>
          <p:cNvSpPr>
            <a:spLocks noGrp="1"/>
          </p:cNvSpPr>
          <p:nvPr>
            <p:ph type="dt" sz="half" idx="10"/>
          </p:nvPr>
        </p:nvSpPr>
        <p:spPr/>
        <p:txBody>
          <a:bodyPr/>
          <a:lstStyle/>
          <a:p>
            <a:fld id="{77B99A53-D501-4DA9-B5F5-2D5747355505}" type="datetimeFigureOut">
              <a:rPr lang="nl-NL" smtClean="0"/>
              <a:t>11-9-2022</a:t>
            </a:fld>
            <a:endParaRPr lang="nl-NL"/>
          </a:p>
        </p:txBody>
      </p:sp>
      <p:sp>
        <p:nvSpPr>
          <p:cNvPr id="6" name="Footer Placeholder 5">
            <a:extLst>
              <a:ext uri="{FF2B5EF4-FFF2-40B4-BE49-F238E27FC236}">
                <a16:creationId xmlns:a16="http://schemas.microsoft.com/office/drawing/2014/main" id="{F1A23DD1-3797-3238-044E-E8E03D8D4C9F}"/>
              </a:ext>
            </a:extLst>
          </p:cNvPr>
          <p:cNvSpPr>
            <a:spLocks noGrp="1"/>
          </p:cNvSpPr>
          <p:nvPr>
            <p:ph type="ftr" sz="quarter" idx="11"/>
          </p:nvPr>
        </p:nvSpPr>
        <p:spPr/>
        <p:txBody>
          <a:bodyPr/>
          <a:lstStyle/>
          <a:p>
            <a:endParaRPr lang="nl-NL"/>
          </a:p>
        </p:txBody>
      </p:sp>
      <p:sp>
        <p:nvSpPr>
          <p:cNvPr id="7" name="Slide Number Placeholder 6">
            <a:extLst>
              <a:ext uri="{FF2B5EF4-FFF2-40B4-BE49-F238E27FC236}">
                <a16:creationId xmlns:a16="http://schemas.microsoft.com/office/drawing/2014/main" id="{C98C1142-FE54-AD4B-252F-483D895CDD5D}"/>
              </a:ext>
            </a:extLst>
          </p:cNvPr>
          <p:cNvSpPr>
            <a:spLocks noGrp="1"/>
          </p:cNvSpPr>
          <p:nvPr>
            <p:ph type="sldNum" sz="quarter" idx="12"/>
          </p:nvPr>
        </p:nvSpPr>
        <p:spPr/>
        <p:txBody>
          <a:bodyPr/>
          <a:lstStyle/>
          <a:p>
            <a:fld id="{7D0E5018-275D-4A06-9A4D-15EEF0C87DC1}" type="slidenum">
              <a:rPr lang="nl-NL" smtClean="0"/>
              <a:t>‹#›</a:t>
            </a:fld>
            <a:endParaRPr lang="nl-NL"/>
          </a:p>
        </p:txBody>
      </p:sp>
    </p:spTree>
    <p:extLst>
      <p:ext uri="{BB962C8B-B14F-4D97-AF65-F5344CB8AC3E}">
        <p14:creationId xmlns:p14="http://schemas.microsoft.com/office/powerpoint/2010/main" val="137369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01EA39-4C34-1157-C630-B1D04670BAA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nl-NL"/>
          </a:p>
        </p:txBody>
      </p:sp>
      <p:sp>
        <p:nvSpPr>
          <p:cNvPr id="3" name="Text Placeholder 2">
            <a:extLst>
              <a:ext uri="{FF2B5EF4-FFF2-40B4-BE49-F238E27FC236}">
                <a16:creationId xmlns:a16="http://schemas.microsoft.com/office/drawing/2014/main" id="{2F8B429B-F3A8-EB5E-6DA1-8369E5E8D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NL"/>
          </a:p>
        </p:txBody>
      </p:sp>
      <p:sp>
        <p:nvSpPr>
          <p:cNvPr id="4" name="Date Placeholder 3">
            <a:extLst>
              <a:ext uri="{FF2B5EF4-FFF2-40B4-BE49-F238E27FC236}">
                <a16:creationId xmlns:a16="http://schemas.microsoft.com/office/drawing/2014/main" id="{7248BEC1-6DE5-1673-14AE-B237A1FEA2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B99A53-D501-4DA9-B5F5-2D5747355505}" type="datetimeFigureOut">
              <a:rPr lang="nl-NL" smtClean="0"/>
              <a:t>11-9-2022</a:t>
            </a:fld>
            <a:endParaRPr lang="nl-NL"/>
          </a:p>
        </p:txBody>
      </p:sp>
      <p:sp>
        <p:nvSpPr>
          <p:cNvPr id="5" name="Footer Placeholder 4">
            <a:extLst>
              <a:ext uri="{FF2B5EF4-FFF2-40B4-BE49-F238E27FC236}">
                <a16:creationId xmlns:a16="http://schemas.microsoft.com/office/drawing/2014/main" id="{D2ADDF32-8C95-20D1-4615-13DE292BB6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lide Number Placeholder 5">
            <a:extLst>
              <a:ext uri="{FF2B5EF4-FFF2-40B4-BE49-F238E27FC236}">
                <a16:creationId xmlns:a16="http://schemas.microsoft.com/office/drawing/2014/main" id="{998550F2-F7B7-123E-EED8-A91DD9B57F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0E5018-275D-4A06-9A4D-15EEF0C87DC1}" type="slidenum">
              <a:rPr lang="nl-NL" smtClean="0"/>
              <a:t>‹#›</a:t>
            </a:fld>
            <a:endParaRPr lang="nl-NL"/>
          </a:p>
        </p:txBody>
      </p:sp>
    </p:spTree>
    <p:extLst>
      <p:ext uri="{BB962C8B-B14F-4D97-AF65-F5344CB8AC3E}">
        <p14:creationId xmlns:p14="http://schemas.microsoft.com/office/powerpoint/2010/main" val="32306623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10;&#10;Description automatically generated">
            <a:extLst>
              <a:ext uri="{FF2B5EF4-FFF2-40B4-BE49-F238E27FC236}">
                <a16:creationId xmlns:a16="http://schemas.microsoft.com/office/drawing/2014/main" id="{6871AC0E-52A3-DF6C-D357-6FF3136C84A3}"/>
              </a:ext>
            </a:extLst>
          </p:cNvPr>
          <p:cNvPicPr>
            <a:picLocks noChangeAspect="1"/>
          </p:cNvPicPr>
          <p:nvPr/>
        </p:nvPicPr>
        <p:blipFill rotWithShape="1">
          <a:blip r:embed="rId2">
            <a:extLst>
              <a:ext uri="{28A0092B-C50C-407E-A947-70E740481C1C}">
                <a14:useLocalDpi xmlns:a14="http://schemas.microsoft.com/office/drawing/2010/main" val="0"/>
              </a:ext>
            </a:extLst>
          </a:blip>
          <a:srcRect l="18017" r="28042" b="9092"/>
          <a:stretch/>
        </p:blipFill>
        <p:spPr>
          <a:xfrm rot="5400000">
            <a:off x="905254" y="-905256"/>
            <a:ext cx="6858000" cy="8668512"/>
          </a:xfrm>
          <a:prstGeom prst="rect">
            <a:avLst/>
          </a:prstGeom>
        </p:spPr>
      </p:pic>
      <p:sp>
        <p:nvSpPr>
          <p:cNvPr id="12" name="Rectangle 11">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gs>
              <a:gs pos="30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75B2C9-312B-A76A-A14E-96C6222DD9B0}"/>
              </a:ext>
            </a:extLst>
          </p:cNvPr>
          <p:cNvSpPr>
            <a:spLocks noGrp="1"/>
          </p:cNvSpPr>
          <p:nvPr>
            <p:ph type="ctrTitle"/>
          </p:nvPr>
        </p:nvSpPr>
        <p:spPr>
          <a:xfrm>
            <a:off x="7848600" y="1122363"/>
            <a:ext cx="4023360" cy="3204134"/>
          </a:xfrm>
        </p:spPr>
        <p:txBody>
          <a:bodyPr anchor="b">
            <a:normAutofit/>
          </a:bodyPr>
          <a:lstStyle/>
          <a:p>
            <a:r>
              <a:rPr lang="en-GB" sz="4800" dirty="0" err="1"/>
              <a:t>Zelfscanner</a:t>
            </a:r>
            <a:r>
              <a:rPr lang="en-GB" sz="4800" dirty="0"/>
              <a:t> - Albert </a:t>
            </a:r>
            <a:r>
              <a:rPr lang="en-GB" sz="4800" dirty="0" err="1"/>
              <a:t>Heijn</a:t>
            </a:r>
            <a:r>
              <a:rPr lang="en-GB" sz="4800" dirty="0"/>
              <a:t> Venlo</a:t>
            </a:r>
            <a:endParaRPr lang="nl-NL" sz="4800" dirty="0"/>
          </a:p>
        </p:txBody>
      </p:sp>
      <p:sp>
        <p:nvSpPr>
          <p:cNvPr id="3" name="Subtitle 2">
            <a:extLst>
              <a:ext uri="{FF2B5EF4-FFF2-40B4-BE49-F238E27FC236}">
                <a16:creationId xmlns:a16="http://schemas.microsoft.com/office/drawing/2014/main" id="{09FD2B03-39C8-1E6D-64C3-BD0DDB37F250}"/>
              </a:ext>
            </a:extLst>
          </p:cNvPr>
          <p:cNvSpPr>
            <a:spLocks noGrp="1"/>
          </p:cNvSpPr>
          <p:nvPr>
            <p:ph type="subTitle" idx="1"/>
          </p:nvPr>
        </p:nvSpPr>
        <p:spPr>
          <a:xfrm>
            <a:off x="7848600" y="4872922"/>
            <a:ext cx="4023360" cy="1359395"/>
          </a:xfrm>
        </p:spPr>
        <p:txBody>
          <a:bodyPr>
            <a:normAutofit fontScale="47500" lnSpcReduction="20000"/>
          </a:bodyPr>
          <a:lstStyle/>
          <a:p>
            <a:pPr algn="l"/>
            <a:r>
              <a:rPr lang="nl-NL" sz="2000" dirty="0"/>
              <a:t>Albert Heijn is een supermarktketen in Nederland</a:t>
            </a:r>
          </a:p>
          <a:p>
            <a:pPr algn="l"/>
            <a:r>
              <a:rPr lang="nl-NL" sz="2000" dirty="0"/>
              <a:t>Je krijgt hier de optie om gebruik te maken van een zelfscanner. Op de zelfscanner kun jij je producten scannen om ze vervolgens te betalen bij de kassa.</a:t>
            </a:r>
          </a:p>
          <a:p>
            <a:pPr algn="l"/>
            <a:r>
              <a:rPr lang="nl-NL" sz="2000" dirty="0"/>
              <a:t>Dit maakt in het algemeen de koopervaring veel beter, namelijk kun je binnen secondes weer buiten staan nadat jij je producten gevonden hebt.</a:t>
            </a:r>
          </a:p>
          <a:p>
            <a:pPr algn="l"/>
            <a:r>
              <a:rPr lang="nl-NL" sz="2000" dirty="0"/>
              <a:t>Het grootste nadeel is dat je persé een AH app nodig hebt om er gebruik van te namen, wat vele ouderen bijvoorbeeld niet hebben.</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676844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indoor&#10;&#10;Description automatically generated">
            <a:extLst>
              <a:ext uri="{FF2B5EF4-FFF2-40B4-BE49-F238E27FC236}">
                <a16:creationId xmlns:a16="http://schemas.microsoft.com/office/drawing/2014/main" id="{B72B5780-47DF-7248-C5F4-AF95D3910CE4}"/>
              </a:ext>
            </a:extLst>
          </p:cNvPr>
          <p:cNvPicPr>
            <a:picLocks noChangeAspect="1"/>
          </p:cNvPicPr>
          <p:nvPr/>
        </p:nvPicPr>
        <p:blipFill rotWithShape="1">
          <a:blip r:embed="rId2">
            <a:extLst>
              <a:ext uri="{28A0092B-C50C-407E-A947-70E740481C1C}">
                <a14:useLocalDpi xmlns:a14="http://schemas.microsoft.com/office/drawing/2010/main" val="0"/>
              </a:ext>
            </a:extLst>
          </a:blip>
          <a:srcRect l="8716" t="9091" r="37349" b="-1"/>
          <a:stretch/>
        </p:blipFill>
        <p:spPr>
          <a:xfrm rot="5400000">
            <a:off x="4428234" y="-905766"/>
            <a:ext cx="6858000" cy="8669532"/>
          </a:xfrm>
          <a:prstGeom prst="rect">
            <a:avLst/>
          </a:prstGeom>
        </p:spPr>
      </p:pic>
      <p:sp>
        <p:nvSpPr>
          <p:cNvPr id="14" name="Rectangle 1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522055F-24CC-66D0-67A9-2289037FA725}"/>
              </a:ext>
            </a:extLst>
          </p:cNvPr>
          <p:cNvSpPr>
            <a:spLocks noGrp="1"/>
          </p:cNvSpPr>
          <p:nvPr>
            <p:ph type="title"/>
          </p:nvPr>
        </p:nvSpPr>
        <p:spPr>
          <a:xfrm>
            <a:off x="371094" y="1161288"/>
            <a:ext cx="3438144" cy="1124712"/>
          </a:xfrm>
        </p:spPr>
        <p:txBody>
          <a:bodyPr anchor="b">
            <a:normAutofit fontScale="90000"/>
          </a:bodyPr>
          <a:lstStyle/>
          <a:p>
            <a:pPr algn="ctr"/>
            <a:r>
              <a:rPr lang="en-GB" sz="2800" dirty="0" err="1"/>
              <a:t>Schuifdeuren</a:t>
            </a:r>
            <a:r>
              <a:rPr lang="en-GB" sz="2800" dirty="0"/>
              <a:t> – </a:t>
            </a:r>
            <a:br>
              <a:rPr lang="en-GB" sz="2800" dirty="0"/>
            </a:br>
            <a:r>
              <a:rPr lang="en-GB" sz="2800" dirty="0"/>
              <a:t>Albert </a:t>
            </a:r>
            <a:r>
              <a:rPr lang="en-GB" sz="2800" dirty="0" err="1"/>
              <a:t>Heijn</a:t>
            </a:r>
            <a:r>
              <a:rPr lang="en-GB" sz="2800" dirty="0"/>
              <a:t> </a:t>
            </a:r>
            <a:br>
              <a:rPr lang="en-GB" sz="2800" dirty="0"/>
            </a:br>
            <a:r>
              <a:rPr lang="en-GB" sz="2800" dirty="0"/>
              <a:t>Venlo</a:t>
            </a:r>
            <a:endParaRPr lang="nl-NL" sz="2800" dirty="0"/>
          </a:p>
        </p:txBody>
      </p:sp>
      <p:sp>
        <p:nvSpPr>
          <p:cNvPr id="16" name="Rectangle 1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Content Placeholder 8">
            <a:extLst>
              <a:ext uri="{FF2B5EF4-FFF2-40B4-BE49-F238E27FC236}">
                <a16:creationId xmlns:a16="http://schemas.microsoft.com/office/drawing/2014/main" id="{E8D3566D-503A-5CBF-D7CD-FB705C714D72}"/>
              </a:ext>
            </a:extLst>
          </p:cNvPr>
          <p:cNvSpPr>
            <a:spLocks noGrp="1"/>
          </p:cNvSpPr>
          <p:nvPr>
            <p:ph idx="1"/>
          </p:nvPr>
        </p:nvSpPr>
        <p:spPr>
          <a:xfrm>
            <a:off x="371094" y="2718054"/>
            <a:ext cx="3438906" cy="3207258"/>
          </a:xfrm>
        </p:spPr>
        <p:txBody>
          <a:bodyPr anchor="t">
            <a:normAutofit fontScale="85000" lnSpcReduction="20000"/>
          </a:bodyPr>
          <a:lstStyle/>
          <a:p>
            <a:r>
              <a:rPr lang="nl-NL" sz="1700" dirty="0"/>
              <a:t>Albert Heijn is een supermarktketen in Nederland</a:t>
            </a:r>
          </a:p>
          <a:p>
            <a:r>
              <a:rPr lang="nl-NL" sz="1700" dirty="0"/>
              <a:t>Albert Heijn maakt net als meerdere andere bedrijven, gebruik van schuifdeuren.</a:t>
            </a:r>
          </a:p>
          <a:p>
            <a:r>
              <a:rPr lang="nl-NL" sz="1700" dirty="0"/>
              <a:t>Schuifdeuren zijn niet simpelweg alleen deuren die open en sluiten, schuifdeuren helpen ook indirect mee aan het regelen van temperaturen, namelijk kun je al entree voor klanten automatiseren, plus behoud jij ook nog de opgebouwde hitten binnenin de winkel waardoor je efficiënt de temperatuur beheert.</a:t>
            </a:r>
          </a:p>
          <a:p>
            <a:r>
              <a:rPr lang="nl-NL" sz="1700" dirty="0"/>
              <a:t>Het grootste nadeel is dat als een van de twee deuren kapot zijn, je ze meestal volledig open moet houden, wat de voordeel eigenlijk compleet verwaarloosd.</a:t>
            </a:r>
            <a:endParaRPr lang="en-US" sz="1700" dirty="0"/>
          </a:p>
        </p:txBody>
      </p:sp>
    </p:spTree>
    <p:extLst>
      <p:ext uri="{BB962C8B-B14F-4D97-AF65-F5344CB8AC3E}">
        <p14:creationId xmlns:p14="http://schemas.microsoft.com/office/powerpoint/2010/main" val="260565511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icture containing text, indoor&#10;&#10;Description automatically generated">
            <a:extLst>
              <a:ext uri="{FF2B5EF4-FFF2-40B4-BE49-F238E27FC236}">
                <a16:creationId xmlns:a16="http://schemas.microsoft.com/office/drawing/2014/main" id="{15D22B2B-0682-5436-BCBE-F79349B26CBA}"/>
              </a:ext>
            </a:extLst>
          </p:cNvPr>
          <p:cNvPicPr>
            <a:picLocks noChangeAspect="1"/>
          </p:cNvPicPr>
          <p:nvPr/>
        </p:nvPicPr>
        <p:blipFill rotWithShape="1">
          <a:blip r:embed="rId2">
            <a:extLst>
              <a:ext uri="{28A0092B-C50C-407E-A947-70E740481C1C}">
                <a14:useLocalDpi xmlns:a14="http://schemas.microsoft.com/office/drawing/2010/main" val="0"/>
              </a:ext>
            </a:extLst>
          </a:blip>
          <a:srcRect l="10615" r="13820" b="1"/>
          <a:stretch/>
        </p:blipFill>
        <p:spPr>
          <a:xfrm rot="5400000">
            <a:off x="5359695" y="25695"/>
            <a:ext cx="6858000" cy="6806609"/>
          </a:xfrm>
          <a:prstGeom prst="rect">
            <a:avLst/>
          </a:prstGeom>
        </p:spPr>
      </p:pic>
      <p:sp>
        <p:nvSpPr>
          <p:cNvPr id="12" name="Freeform: Shape 11">
            <a:extLst>
              <a:ext uri="{FF2B5EF4-FFF2-40B4-BE49-F238E27FC236}">
                <a16:creationId xmlns:a16="http://schemas.microsoft.com/office/drawing/2014/main" id="{33CBE267-1877-479F-82F0-E4BAA5BCE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37577" cy="6858478"/>
          </a:xfrm>
          <a:custGeom>
            <a:avLst/>
            <a:gdLst>
              <a:gd name="connsiteX0" fmla="*/ 0 w 9737577"/>
              <a:gd name="connsiteY0" fmla="*/ 0 h 6858478"/>
              <a:gd name="connsiteX1" fmla="*/ 268876 w 9737577"/>
              <a:gd name="connsiteY1" fmla="*/ 0 h 6858478"/>
              <a:gd name="connsiteX2" fmla="*/ 1554480 w 9737577"/>
              <a:gd name="connsiteY2" fmla="*/ 0 h 6858478"/>
              <a:gd name="connsiteX3" fmla="*/ 5489397 w 9737577"/>
              <a:gd name="connsiteY3" fmla="*/ 0 h 6858478"/>
              <a:gd name="connsiteX4" fmla="*/ 6555625 w 9737577"/>
              <a:gd name="connsiteY4" fmla="*/ 0 h 6858478"/>
              <a:gd name="connsiteX5" fmla="*/ 6561202 w 9737577"/>
              <a:gd name="connsiteY5" fmla="*/ 0 h 6858478"/>
              <a:gd name="connsiteX6" fmla="*/ 9737577 w 9737577"/>
              <a:gd name="connsiteY6" fmla="*/ 6858478 h 6858478"/>
              <a:gd name="connsiteX7" fmla="*/ 2313022 w 9737577"/>
              <a:gd name="connsiteY7" fmla="*/ 6858478 h 6858478"/>
              <a:gd name="connsiteX8" fmla="*/ 2313282 w 9737577"/>
              <a:gd name="connsiteY8" fmla="*/ 6857916 h 6858478"/>
              <a:gd name="connsiteX9" fmla="*/ 1554480 w 9737577"/>
              <a:gd name="connsiteY9" fmla="*/ 6857916 h 6858478"/>
              <a:gd name="connsiteX10" fmla="*/ 1554480 w 9737577"/>
              <a:gd name="connsiteY10" fmla="*/ 6858000 h 6858478"/>
              <a:gd name="connsiteX11" fmla="*/ 0 w 9737577"/>
              <a:gd name="connsiteY11"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37577" h="6858478">
                <a:moveTo>
                  <a:pt x="0" y="0"/>
                </a:moveTo>
                <a:lnTo>
                  <a:pt x="268876" y="0"/>
                </a:lnTo>
                <a:lnTo>
                  <a:pt x="1554480" y="0"/>
                </a:lnTo>
                <a:lnTo>
                  <a:pt x="5489397" y="0"/>
                </a:lnTo>
                <a:lnTo>
                  <a:pt x="6555625" y="0"/>
                </a:lnTo>
                <a:lnTo>
                  <a:pt x="6561202" y="0"/>
                </a:lnTo>
                <a:lnTo>
                  <a:pt x="9737577" y="6858478"/>
                </a:lnTo>
                <a:lnTo>
                  <a:pt x="2313022" y="6858478"/>
                </a:lnTo>
                <a:lnTo>
                  <a:pt x="2313282" y="6857916"/>
                </a:lnTo>
                <a:lnTo>
                  <a:pt x="1554480" y="6857916"/>
                </a:lnTo>
                <a:lnTo>
                  <a:pt x="1554480"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F2EA12E3-1C9E-43D7-ABCC-C16A6ED4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08951" cy="6858478"/>
          </a:xfrm>
          <a:custGeom>
            <a:avLst/>
            <a:gdLst>
              <a:gd name="connsiteX0" fmla="*/ 0 w 9308951"/>
              <a:gd name="connsiteY0" fmla="*/ 0 h 6858478"/>
              <a:gd name="connsiteX1" fmla="*/ 838200 w 9308951"/>
              <a:gd name="connsiteY1" fmla="*/ 0 h 6858478"/>
              <a:gd name="connsiteX2" fmla="*/ 838200 w 9308951"/>
              <a:gd name="connsiteY2" fmla="*/ 479 h 6858478"/>
              <a:gd name="connsiteX3" fmla="*/ 1230899 w 9308951"/>
              <a:gd name="connsiteY3" fmla="*/ 479 h 6858478"/>
              <a:gd name="connsiteX4" fmla="*/ 1230899 w 9308951"/>
              <a:gd name="connsiteY4" fmla="*/ 0 h 6858478"/>
              <a:gd name="connsiteX5" fmla="*/ 5060771 w 9308951"/>
              <a:gd name="connsiteY5" fmla="*/ 0 h 6858478"/>
              <a:gd name="connsiteX6" fmla="*/ 6126999 w 9308951"/>
              <a:gd name="connsiteY6" fmla="*/ 0 h 6858478"/>
              <a:gd name="connsiteX7" fmla="*/ 6132576 w 9308951"/>
              <a:gd name="connsiteY7" fmla="*/ 0 h 6858478"/>
              <a:gd name="connsiteX8" fmla="*/ 9308951 w 9308951"/>
              <a:gd name="connsiteY8" fmla="*/ 6858478 h 6858478"/>
              <a:gd name="connsiteX9" fmla="*/ 1884396 w 9308951"/>
              <a:gd name="connsiteY9" fmla="*/ 6858478 h 6858478"/>
              <a:gd name="connsiteX10" fmla="*/ 1884656 w 9308951"/>
              <a:gd name="connsiteY10" fmla="*/ 6857916 h 6858478"/>
              <a:gd name="connsiteX11" fmla="*/ 1230899 w 9308951"/>
              <a:gd name="connsiteY11" fmla="*/ 6857916 h 6858478"/>
              <a:gd name="connsiteX12" fmla="*/ 1230899 w 9308951"/>
              <a:gd name="connsiteY12" fmla="*/ 6858478 h 6858478"/>
              <a:gd name="connsiteX13" fmla="*/ 651890 w 9308951"/>
              <a:gd name="connsiteY13" fmla="*/ 6858478 h 6858478"/>
              <a:gd name="connsiteX14" fmla="*/ 651890 w 9308951"/>
              <a:gd name="connsiteY14" fmla="*/ 6858000 h 6858478"/>
              <a:gd name="connsiteX15" fmla="*/ 0 w 9308951"/>
              <a:gd name="connsiteY15"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08951" h="6858478">
                <a:moveTo>
                  <a:pt x="0" y="0"/>
                </a:moveTo>
                <a:lnTo>
                  <a:pt x="838200" y="0"/>
                </a:lnTo>
                <a:lnTo>
                  <a:pt x="838200" y="479"/>
                </a:lnTo>
                <a:lnTo>
                  <a:pt x="1230899" y="479"/>
                </a:lnTo>
                <a:lnTo>
                  <a:pt x="1230899" y="0"/>
                </a:lnTo>
                <a:lnTo>
                  <a:pt x="5060771" y="0"/>
                </a:lnTo>
                <a:lnTo>
                  <a:pt x="6126999" y="0"/>
                </a:lnTo>
                <a:lnTo>
                  <a:pt x="6132576" y="0"/>
                </a:lnTo>
                <a:lnTo>
                  <a:pt x="9308951" y="6858478"/>
                </a:lnTo>
                <a:lnTo>
                  <a:pt x="1884396" y="6858478"/>
                </a:lnTo>
                <a:lnTo>
                  <a:pt x="1884656" y="6857916"/>
                </a:lnTo>
                <a:lnTo>
                  <a:pt x="1230899" y="6857916"/>
                </a:lnTo>
                <a:lnTo>
                  <a:pt x="1230899" y="6858478"/>
                </a:lnTo>
                <a:lnTo>
                  <a:pt x="651890" y="6858478"/>
                </a:lnTo>
                <a:lnTo>
                  <a:pt x="651890"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FEC34B3-8BC2-C96A-986D-3FB2837B54AF}"/>
              </a:ext>
            </a:extLst>
          </p:cNvPr>
          <p:cNvSpPr>
            <a:spLocks noGrp="1"/>
          </p:cNvSpPr>
          <p:nvPr>
            <p:ph type="title"/>
          </p:nvPr>
        </p:nvSpPr>
        <p:spPr>
          <a:xfrm>
            <a:off x="804672" y="365125"/>
            <a:ext cx="5398235" cy="1325563"/>
          </a:xfrm>
        </p:spPr>
        <p:txBody>
          <a:bodyPr>
            <a:normAutofit/>
          </a:bodyPr>
          <a:lstStyle/>
          <a:p>
            <a:r>
              <a:rPr lang="en-GB" dirty="0"/>
              <a:t>QR Code - Arriva</a:t>
            </a:r>
            <a:endParaRPr lang="nl-NL" dirty="0"/>
          </a:p>
        </p:txBody>
      </p:sp>
      <p:sp>
        <p:nvSpPr>
          <p:cNvPr id="9" name="Content Placeholder 8">
            <a:extLst>
              <a:ext uri="{FF2B5EF4-FFF2-40B4-BE49-F238E27FC236}">
                <a16:creationId xmlns:a16="http://schemas.microsoft.com/office/drawing/2014/main" id="{FE1AE8E0-1D4F-8818-0662-82BEAC3FC83A}"/>
              </a:ext>
            </a:extLst>
          </p:cNvPr>
          <p:cNvSpPr>
            <a:spLocks noGrp="1"/>
          </p:cNvSpPr>
          <p:nvPr>
            <p:ph idx="1"/>
          </p:nvPr>
        </p:nvSpPr>
        <p:spPr>
          <a:xfrm>
            <a:off x="804672" y="2022601"/>
            <a:ext cx="6032856" cy="4154361"/>
          </a:xfrm>
        </p:spPr>
        <p:txBody>
          <a:bodyPr>
            <a:normAutofit lnSpcReduction="10000"/>
          </a:bodyPr>
          <a:lstStyle/>
          <a:p>
            <a:r>
              <a:rPr lang="nl-NL" sz="2000" dirty="0" err="1"/>
              <a:t>Arriva</a:t>
            </a:r>
            <a:r>
              <a:rPr lang="nl-NL" sz="2000" dirty="0"/>
              <a:t> </a:t>
            </a:r>
            <a:r>
              <a:rPr lang="nl-NL" sz="2000" dirty="0" err="1"/>
              <a:t>plc</a:t>
            </a:r>
            <a:r>
              <a:rPr lang="nl-NL" sz="2000" dirty="0"/>
              <a:t> is een vervoersorganisatie, en verzorgt bus-, waterbus- en treinvervoer in het Verenigd Koninkrijk, Nederland, Denemarken, Hongarije, Italië, Kroatië, Portugal, Polen, Servië, Slovenië, Slowakije, Spanje, Tsjechië, Malta en Zweden.</a:t>
            </a:r>
          </a:p>
          <a:p>
            <a:r>
              <a:rPr lang="nl-NL" sz="2000" dirty="0" err="1"/>
              <a:t>Arriva</a:t>
            </a:r>
            <a:r>
              <a:rPr lang="nl-NL" sz="2000" dirty="0"/>
              <a:t> adviseert binnenin hun bussen om e-tickets te kopen via hun website, wat je doormiddel van een QR-Code kunt benaderen.</a:t>
            </a:r>
          </a:p>
          <a:p>
            <a:r>
              <a:rPr lang="nl-NL" sz="2000" dirty="0"/>
              <a:t>Het voordeel van een QR-Code is dat jouw telefoon dit direct kan omzetten naar dat wat jij wilt, in dit geval een weblink waarin je E-Tickets kunt kopen voor bus of treinvervoer.</a:t>
            </a:r>
          </a:p>
          <a:p>
            <a:r>
              <a:rPr lang="nl-NL" sz="2000" dirty="0"/>
              <a:t>Het grootste nadeel is dat ouderen vaker geen gebruik van deze QR-Codes kunnen maken omdat ze te ingewikkeld zijn.</a:t>
            </a:r>
          </a:p>
          <a:p>
            <a:endParaRPr lang="en-US" sz="2000" dirty="0"/>
          </a:p>
        </p:txBody>
      </p:sp>
    </p:spTree>
    <p:extLst>
      <p:ext uri="{BB962C8B-B14F-4D97-AF65-F5344CB8AC3E}">
        <p14:creationId xmlns:p14="http://schemas.microsoft.com/office/powerpoint/2010/main" val="372170880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icture containing text&#10;&#10;Description automatically generated">
            <a:extLst>
              <a:ext uri="{FF2B5EF4-FFF2-40B4-BE49-F238E27FC236}">
                <a16:creationId xmlns:a16="http://schemas.microsoft.com/office/drawing/2014/main" id="{282E1F80-C1F4-90BF-6EA4-3A10841B4DA6}"/>
              </a:ext>
            </a:extLst>
          </p:cNvPr>
          <p:cNvPicPr>
            <a:picLocks noChangeAspect="1"/>
          </p:cNvPicPr>
          <p:nvPr/>
        </p:nvPicPr>
        <p:blipFill rotWithShape="1">
          <a:blip r:embed="rId2">
            <a:extLst>
              <a:ext uri="{28A0092B-C50C-407E-A947-70E740481C1C}">
                <a14:useLocalDpi xmlns:a14="http://schemas.microsoft.com/office/drawing/2010/main" val="0"/>
              </a:ext>
            </a:extLst>
          </a:blip>
          <a:srcRect r="36299"/>
          <a:stretch/>
        </p:blipFill>
        <p:spPr>
          <a:xfrm rot="5400000">
            <a:off x="4725760" y="-608239"/>
            <a:ext cx="6858000" cy="8074479"/>
          </a:xfrm>
          <a:prstGeom prst="rect">
            <a:avLst/>
          </a:prstGeom>
        </p:spPr>
      </p:pic>
      <p:sp>
        <p:nvSpPr>
          <p:cNvPr id="12" name="Freeform: Shape 11">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7A02D9B-DD70-9490-5911-C9F5BA9CD35B}"/>
              </a:ext>
            </a:extLst>
          </p:cNvPr>
          <p:cNvSpPr>
            <a:spLocks noGrp="1"/>
          </p:cNvSpPr>
          <p:nvPr>
            <p:ph type="title"/>
          </p:nvPr>
        </p:nvSpPr>
        <p:spPr>
          <a:xfrm>
            <a:off x="804672" y="365125"/>
            <a:ext cx="5266155" cy="1325563"/>
          </a:xfrm>
        </p:spPr>
        <p:txBody>
          <a:bodyPr>
            <a:normAutofit/>
          </a:bodyPr>
          <a:lstStyle/>
          <a:p>
            <a:r>
              <a:rPr lang="en-GB" dirty="0" err="1"/>
              <a:t>Digitale</a:t>
            </a:r>
            <a:r>
              <a:rPr lang="en-GB" dirty="0"/>
              <a:t> - </a:t>
            </a:r>
            <a:r>
              <a:rPr lang="en-GB" dirty="0" err="1"/>
              <a:t>informatiebord</a:t>
            </a:r>
            <a:endParaRPr lang="nl-NL" dirty="0"/>
          </a:p>
        </p:txBody>
      </p:sp>
      <p:sp>
        <p:nvSpPr>
          <p:cNvPr id="9" name="Content Placeholder 8">
            <a:extLst>
              <a:ext uri="{FF2B5EF4-FFF2-40B4-BE49-F238E27FC236}">
                <a16:creationId xmlns:a16="http://schemas.microsoft.com/office/drawing/2014/main" id="{82D39245-A50F-F978-B572-DAF2ACA16CE7}"/>
              </a:ext>
            </a:extLst>
          </p:cNvPr>
          <p:cNvSpPr>
            <a:spLocks noGrp="1"/>
          </p:cNvSpPr>
          <p:nvPr>
            <p:ph idx="1"/>
          </p:nvPr>
        </p:nvSpPr>
        <p:spPr>
          <a:xfrm>
            <a:off x="804672" y="2022601"/>
            <a:ext cx="3941499" cy="4154361"/>
          </a:xfrm>
        </p:spPr>
        <p:txBody>
          <a:bodyPr>
            <a:normAutofit/>
          </a:bodyPr>
          <a:lstStyle/>
          <a:p>
            <a:r>
              <a:rPr lang="nl-NL" sz="2000" dirty="0"/>
              <a:t>Digitale informatieborden zijn beschikbaar overal rondom Nederland.</a:t>
            </a:r>
          </a:p>
          <a:p>
            <a:r>
              <a:rPr lang="nl-NL" sz="2000" dirty="0"/>
              <a:t>Het voordeel van een digitale informatiebord is dat jij kunt zien welke bussen/ treinen eraan komen op een minuut basis, en soms ook in welke perron zij zullen staan.</a:t>
            </a:r>
          </a:p>
          <a:p>
            <a:r>
              <a:rPr lang="nl-NL" sz="2000" dirty="0"/>
              <a:t>Het grootste nadeel is dat mocht jij in een slecht bebouwde buurt wonen, kunnen borden vaak buiten werking zijn, of zelfs stuk.</a:t>
            </a:r>
          </a:p>
          <a:p>
            <a:endParaRPr lang="en-US" sz="2000" dirty="0"/>
          </a:p>
          <a:p>
            <a:endParaRPr lang="en-US" sz="2000" dirty="0"/>
          </a:p>
        </p:txBody>
      </p:sp>
    </p:spTree>
    <p:extLst>
      <p:ext uri="{BB962C8B-B14F-4D97-AF65-F5344CB8AC3E}">
        <p14:creationId xmlns:p14="http://schemas.microsoft.com/office/powerpoint/2010/main" val="109730749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07F26-BABF-0B49-CF5F-90F33930A7E1}"/>
              </a:ext>
            </a:extLst>
          </p:cNvPr>
          <p:cNvSpPr>
            <a:spLocks noGrp="1"/>
          </p:cNvSpPr>
          <p:nvPr>
            <p:ph type="title"/>
          </p:nvPr>
        </p:nvSpPr>
        <p:spPr>
          <a:xfrm>
            <a:off x="838200" y="365125"/>
            <a:ext cx="6254496" cy="1828800"/>
          </a:xfrm>
        </p:spPr>
        <p:txBody>
          <a:bodyPr>
            <a:normAutofit/>
          </a:bodyPr>
          <a:lstStyle/>
          <a:p>
            <a:r>
              <a:rPr lang="nl-NL" dirty="0"/>
              <a:t>Automaat</a:t>
            </a:r>
          </a:p>
        </p:txBody>
      </p:sp>
      <p:sp>
        <p:nvSpPr>
          <p:cNvPr id="9" name="Content Placeholder 8">
            <a:extLst>
              <a:ext uri="{FF2B5EF4-FFF2-40B4-BE49-F238E27FC236}">
                <a16:creationId xmlns:a16="http://schemas.microsoft.com/office/drawing/2014/main" id="{4623C23B-83F2-1952-1B85-B37CBAEAE4BA}"/>
              </a:ext>
            </a:extLst>
          </p:cNvPr>
          <p:cNvSpPr>
            <a:spLocks noGrp="1"/>
          </p:cNvSpPr>
          <p:nvPr>
            <p:ph idx="1"/>
          </p:nvPr>
        </p:nvSpPr>
        <p:spPr>
          <a:xfrm>
            <a:off x="838200" y="2322576"/>
            <a:ext cx="6254496" cy="3858768"/>
          </a:xfrm>
        </p:spPr>
        <p:txBody>
          <a:bodyPr>
            <a:normAutofit lnSpcReduction="10000"/>
          </a:bodyPr>
          <a:lstStyle/>
          <a:p>
            <a:r>
              <a:rPr lang="nl-NL" sz="2400" dirty="0"/>
              <a:t>Automaten rondom de wereld bestaan al sinds begin 1800</a:t>
            </a:r>
          </a:p>
          <a:p>
            <a:r>
              <a:rPr lang="nl-NL" sz="2400" dirty="0"/>
              <a:t>Het voordeel van deze automaten zijn dat jij zonder communicatie, producten kunt kopen die dan doormiddel van haken of andere manieren via een kooi uitgegeven worden aan diegene die betaald.</a:t>
            </a:r>
          </a:p>
          <a:p>
            <a:r>
              <a:rPr lang="nl-NL" sz="2400" dirty="0"/>
              <a:t>Een van de grootste nadelen van automaten zijn dat ze redelijk fragiel zijn waardoor diefstal makkelijk is, vandaar dat ze meestal in de buurt van camera’s geplaats moeten worden.</a:t>
            </a:r>
            <a:endParaRPr lang="en-US" sz="2400" dirty="0"/>
          </a:p>
          <a:p>
            <a:endParaRPr lang="en-US" sz="2400" dirty="0"/>
          </a:p>
          <a:p>
            <a:endParaRPr lang="en-US" sz="2400" dirty="0"/>
          </a:p>
        </p:txBody>
      </p:sp>
      <p:pic>
        <p:nvPicPr>
          <p:cNvPr id="5" name="Content Placeholder 4" descr="A picture containing text, indoor, oven, open&#10;&#10;Description automatically generated">
            <a:extLst>
              <a:ext uri="{FF2B5EF4-FFF2-40B4-BE49-F238E27FC236}">
                <a16:creationId xmlns:a16="http://schemas.microsoft.com/office/drawing/2014/main" id="{0B69F068-D5E8-5C28-6F94-99B9F61E803C}"/>
              </a:ext>
            </a:extLst>
          </p:cNvPr>
          <p:cNvPicPr>
            <a:picLocks noChangeAspect="1"/>
          </p:cNvPicPr>
          <p:nvPr/>
        </p:nvPicPr>
        <p:blipFill rotWithShape="1">
          <a:blip r:embed="rId2">
            <a:extLst>
              <a:ext uri="{28A0092B-C50C-407E-A947-70E740481C1C}">
                <a14:useLocalDpi xmlns:a14="http://schemas.microsoft.com/office/drawing/2010/main" val="0"/>
              </a:ext>
            </a:extLst>
          </a:blip>
          <a:srcRect t="9794"/>
          <a:stretch/>
        </p:blipFill>
        <p:spPr>
          <a:xfrm rot="5400000">
            <a:off x="6443132" y="1109133"/>
            <a:ext cx="6858000" cy="4639733"/>
          </a:xfrm>
          <a:prstGeom prst="rect">
            <a:avLst/>
          </a:prstGeom>
        </p:spPr>
      </p:pic>
    </p:spTree>
    <p:extLst>
      <p:ext uri="{BB962C8B-B14F-4D97-AF65-F5344CB8AC3E}">
        <p14:creationId xmlns:p14="http://schemas.microsoft.com/office/powerpoint/2010/main" val="142126710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2" name="!!BGRectangle">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1BC7C8-43F1-D531-174D-50A66A9F3AF0}"/>
              </a:ext>
            </a:extLst>
          </p:cNvPr>
          <p:cNvSpPr>
            <a:spLocks noGrp="1"/>
          </p:cNvSpPr>
          <p:nvPr>
            <p:ph type="title"/>
          </p:nvPr>
        </p:nvSpPr>
        <p:spPr>
          <a:xfrm>
            <a:off x="6421700" y="713232"/>
            <a:ext cx="5154168" cy="1197864"/>
          </a:xfrm>
        </p:spPr>
        <p:txBody>
          <a:bodyPr>
            <a:normAutofit/>
          </a:bodyPr>
          <a:lstStyle/>
          <a:p>
            <a:r>
              <a:rPr lang="en-GB" dirty="0"/>
              <a:t>NS OV </a:t>
            </a:r>
            <a:r>
              <a:rPr lang="en-GB" dirty="0" err="1"/>
              <a:t>Chipkaart</a:t>
            </a:r>
            <a:r>
              <a:rPr lang="en-GB" dirty="0"/>
              <a:t> paal</a:t>
            </a:r>
            <a:endParaRPr lang="nl-NL" dirty="0"/>
          </a:p>
        </p:txBody>
      </p:sp>
      <p:pic>
        <p:nvPicPr>
          <p:cNvPr id="5" name="Content Placeholder 4" descr="A picture containing text, person, hand&#10;&#10;Description automatically generated">
            <a:extLst>
              <a:ext uri="{FF2B5EF4-FFF2-40B4-BE49-F238E27FC236}">
                <a16:creationId xmlns:a16="http://schemas.microsoft.com/office/drawing/2014/main" id="{C0E683BC-C1E9-935E-C2A0-EC7EC3FC4FE2}"/>
              </a:ext>
            </a:extLst>
          </p:cNvPr>
          <p:cNvPicPr>
            <a:picLocks noChangeAspect="1"/>
          </p:cNvPicPr>
          <p:nvPr/>
        </p:nvPicPr>
        <p:blipFill rotWithShape="1">
          <a:blip r:embed="rId2">
            <a:extLst>
              <a:ext uri="{28A0092B-C50C-407E-A947-70E740481C1C}">
                <a14:useLocalDpi xmlns:a14="http://schemas.microsoft.com/office/drawing/2010/main" val="0"/>
              </a:ext>
            </a:extLst>
          </a:blip>
          <a:srcRect r="6398"/>
          <a:stretch/>
        </p:blipFill>
        <p:spPr>
          <a:xfrm rot="5400000">
            <a:off x="-681445" y="681445"/>
            <a:ext cx="6858000" cy="5495109"/>
          </a:xfrm>
          <a:prstGeom prst="rect">
            <a:avLst/>
          </a:prstGeom>
        </p:spPr>
      </p:pic>
      <p:sp>
        <p:nvSpPr>
          <p:cNvPr id="14" name="!!Line">
            <a:extLst>
              <a:ext uri="{FF2B5EF4-FFF2-40B4-BE49-F238E27FC236}">
                <a16:creationId xmlns:a16="http://schemas.microsoft.com/office/drawing/2014/main" id="{29A9EE12-EF77-4DB4-84E4-043DE72352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3328" y="822960"/>
            <a:ext cx="9144"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1F5DDCB2-8685-114D-4956-90925AFEE430}"/>
              </a:ext>
            </a:extLst>
          </p:cNvPr>
          <p:cNvSpPr>
            <a:spLocks noGrp="1"/>
          </p:cNvSpPr>
          <p:nvPr>
            <p:ph idx="1"/>
          </p:nvPr>
        </p:nvSpPr>
        <p:spPr>
          <a:xfrm>
            <a:off x="6421700" y="2048256"/>
            <a:ext cx="5154168" cy="4123944"/>
          </a:xfrm>
        </p:spPr>
        <p:txBody>
          <a:bodyPr anchor="t">
            <a:normAutofit/>
          </a:bodyPr>
          <a:lstStyle/>
          <a:p>
            <a:r>
              <a:rPr lang="nl-NL" sz="2200" dirty="0"/>
              <a:t>NS OV Chipkaart palen zijn overal in Nederland beschikbaar.</a:t>
            </a:r>
          </a:p>
          <a:p>
            <a:r>
              <a:rPr lang="nl-NL" sz="2200" dirty="0"/>
              <a:t>Het voordeel van deze palen is dat je gemakkelijk in en uit kunt checken via de abonnement die je bij NS kunt aanschaffen.</a:t>
            </a:r>
          </a:p>
          <a:p>
            <a:r>
              <a:rPr lang="nl-NL" sz="2200" dirty="0"/>
              <a:t>Een van de nadelen hiervan is dat mocht je kaart gestolen of kwijt zijn, is het redelijk een moeite die je moet insteken om alles weer geregeld te hebben.</a:t>
            </a:r>
          </a:p>
          <a:p>
            <a:endParaRPr lang="nl-NL" sz="2200" dirty="0"/>
          </a:p>
          <a:p>
            <a:endParaRPr lang="nl-NL" sz="2200" dirty="0"/>
          </a:p>
          <a:p>
            <a:endParaRPr lang="en-US" sz="2200" dirty="0"/>
          </a:p>
        </p:txBody>
      </p:sp>
    </p:spTree>
    <p:extLst>
      <p:ext uri="{BB962C8B-B14F-4D97-AF65-F5344CB8AC3E}">
        <p14:creationId xmlns:p14="http://schemas.microsoft.com/office/powerpoint/2010/main" val="345783614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icture containing text, indoor&#10;&#10;Description automatically generated">
            <a:extLst>
              <a:ext uri="{FF2B5EF4-FFF2-40B4-BE49-F238E27FC236}">
                <a16:creationId xmlns:a16="http://schemas.microsoft.com/office/drawing/2014/main" id="{21EFB59F-4ADA-C35D-509A-E6E2D9364730}"/>
              </a:ext>
            </a:extLst>
          </p:cNvPr>
          <p:cNvPicPr>
            <a:picLocks noChangeAspect="1"/>
          </p:cNvPicPr>
          <p:nvPr/>
        </p:nvPicPr>
        <p:blipFill rotWithShape="1">
          <a:blip r:embed="rId2">
            <a:extLst>
              <a:ext uri="{28A0092B-C50C-407E-A947-70E740481C1C}">
                <a14:useLocalDpi xmlns:a14="http://schemas.microsoft.com/office/drawing/2010/main" val="0"/>
              </a:ext>
            </a:extLst>
          </a:blip>
          <a:srcRect l="1923" r="34377"/>
          <a:stretch/>
        </p:blipFill>
        <p:spPr>
          <a:xfrm rot="5400000">
            <a:off x="4725760" y="-608239"/>
            <a:ext cx="6858000" cy="8074479"/>
          </a:xfrm>
          <a:prstGeom prst="rect">
            <a:avLst/>
          </a:prstGeom>
        </p:spPr>
      </p:pic>
      <p:sp>
        <p:nvSpPr>
          <p:cNvPr id="12" name="Freeform: Shape 11">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5F26A68-2B24-7D80-8704-24879323E2B4}"/>
              </a:ext>
            </a:extLst>
          </p:cNvPr>
          <p:cNvSpPr>
            <a:spLocks noGrp="1"/>
          </p:cNvSpPr>
          <p:nvPr>
            <p:ph type="title"/>
          </p:nvPr>
        </p:nvSpPr>
        <p:spPr>
          <a:xfrm>
            <a:off x="804672" y="365125"/>
            <a:ext cx="5266155" cy="1325563"/>
          </a:xfrm>
        </p:spPr>
        <p:txBody>
          <a:bodyPr>
            <a:normAutofit/>
          </a:bodyPr>
          <a:lstStyle/>
          <a:p>
            <a:r>
              <a:rPr lang="en-GB" dirty="0"/>
              <a:t>NS </a:t>
            </a:r>
            <a:r>
              <a:rPr lang="en-GB" dirty="0" err="1"/>
              <a:t>Informatiebord</a:t>
            </a:r>
            <a:endParaRPr lang="nl-NL" dirty="0"/>
          </a:p>
        </p:txBody>
      </p:sp>
      <p:sp>
        <p:nvSpPr>
          <p:cNvPr id="9" name="Content Placeholder 8">
            <a:extLst>
              <a:ext uri="{FF2B5EF4-FFF2-40B4-BE49-F238E27FC236}">
                <a16:creationId xmlns:a16="http://schemas.microsoft.com/office/drawing/2014/main" id="{2080955C-8C05-51D6-342C-C2C511135762}"/>
              </a:ext>
            </a:extLst>
          </p:cNvPr>
          <p:cNvSpPr>
            <a:spLocks noGrp="1"/>
          </p:cNvSpPr>
          <p:nvPr>
            <p:ph idx="1"/>
          </p:nvPr>
        </p:nvSpPr>
        <p:spPr>
          <a:xfrm>
            <a:off x="804672" y="2022601"/>
            <a:ext cx="3941499" cy="4154361"/>
          </a:xfrm>
        </p:spPr>
        <p:txBody>
          <a:bodyPr>
            <a:normAutofit/>
          </a:bodyPr>
          <a:lstStyle/>
          <a:p>
            <a:r>
              <a:rPr lang="nl-NL" sz="2000" noProof="1"/>
              <a:t>NS Informatieborden zijn beschikbaar in elk NS trein binnenin Nederland</a:t>
            </a:r>
          </a:p>
          <a:p>
            <a:r>
              <a:rPr lang="nl-NL" sz="2000" noProof="1"/>
              <a:t>Het voorveeld van deze boorden is, je krijgt alle belangrijke informatie betreft je rit en omstandigheden te zien.</a:t>
            </a:r>
          </a:p>
          <a:p>
            <a:r>
              <a:rPr lang="nl-NL" sz="2000" noProof="1"/>
              <a:t>Het nadeel van deze boorden zijn, dat ze vaak ook nog reclame laten zien waardoor het minder informatief over kan komen voor gebruikers.</a:t>
            </a:r>
          </a:p>
        </p:txBody>
      </p:sp>
    </p:spTree>
    <p:extLst>
      <p:ext uri="{BB962C8B-B14F-4D97-AF65-F5344CB8AC3E}">
        <p14:creationId xmlns:p14="http://schemas.microsoft.com/office/powerpoint/2010/main" val="305918861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BF27D7588DAE849963AE90412AD3976" ma:contentTypeVersion="0" ma:contentTypeDescription="Een nieuw document maken." ma:contentTypeScope="" ma:versionID="fff0fe89c63256a859e3bae8b11f79f5">
  <xsd:schema xmlns:xsd="http://www.w3.org/2001/XMLSchema" xmlns:xs="http://www.w3.org/2001/XMLSchema" xmlns:p="http://schemas.microsoft.com/office/2006/metadata/properties" targetNamespace="http://schemas.microsoft.com/office/2006/metadata/properties" ma:root="true" ma:fieldsID="d45b82f243201052aba7f44b739d5b7b">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5BC22A4-27EC-4577-B269-02AA393EE4E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9177934B-FC51-498E-931F-23EDDCE2BCFB}">
  <ds:schemaRefs>
    <ds:schemaRef ds:uri="http://schemas.microsoft.com/sharepoint/v3/contenttype/forms"/>
  </ds:schemaRefs>
</ds:datastoreItem>
</file>

<file path=customXml/itemProps3.xml><?xml version="1.0" encoding="utf-8"?>
<ds:datastoreItem xmlns:ds="http://schemas.openxmlformats.org/officeDocument/2006/customXml" ds:itemID="{3FC560B1-C2F0-44FE-8B78-CFF31B274DF7}">
  <ds:schemaRefs>
    <ds:schemaRef ds:uri="http://schemas.microsoft.com/office/2006/documentManagement/types"/>
    <ds:schemaRef ds:uri="http://purl.org/dc/dcmitype/"/>
    <ds:schemaRef ds:uri="http://schemas.microsoft.com/office/infopath/2007/PartnerControls"/>
    <ds:schemaRef ds:uri="http://www.w3.org/XML/1998/namespace"/>
    <ds:schemaRef ds:uri="http://purl.org/dc/terms/"/>
    <ds:schemaRef ds:uri="http://schemas.openxmlformats.org/package/2006/metadata/core-properties"/>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94</TotalTime>
  <Words>591</Words>
  <Application>Microsoft Office PowerPoint</Application>
  <PresentationFormat>Widescreen</PresentationFormat>
  <Paragraphs>32</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Zelfscanner - Albert Heijn Venlo</vt:lpstr>
      <vt:lpstr>Schuifdeuren –  Albert Heijn  Venlo</vt:lpstr>
      <vt:lpstr>QR Code - Arriva</vt:lpstr>
      <vt:lpstr>Digitale - informatiebord</vt:lpstr>
      <vt:lpstr>Automaat</vt:lpstr>
      <vt:lpstr>NS OV Chipkaart paal</vt:lpstr>
      <vt:lpstr>NS Informatiebord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Zelfscanner - Albert Heijn Venlo</dc:title>
  <dc:creator>Karabulut,Kubi K.</dc:creator>
  <cp:lastModifiedBy>Karabulut,Kubi K.</cp:lastModifiedBy>
  <cp:revision>1</cp:revision>
  <dcterms:created xsi:type="dcterms:W3CDTF">2022-09-11T19:41:27Z</dcterms:created>
  <dcterms:modified xsi:type="dcterms:W3CDTF">2022-09-11T21:16:19Z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0x0101005BF27D7588DAE849963AE90412AD3976</vt:lpwstr>
  </property>
</Properties>
</file>

<file path=docProps/thumbnail.jpeg>
</file>